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4" r:id="rId2"/>
    <p:sldId id="288" r:id="rId3"/>
    <p:sldId id="270" r:id="rId4"/>
    <p:sldId id="259" r:id="rId5"/>
    <p:sldId id="287" r:id="rId6"/>
    <p:sldId id="280" r:id="rId7"/>
    <p:sldId id="308" r:id="rId8"/>
    <p:sldId id="309" r:id="rId9"/>
    <p:sldId id="29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8BF5"/>
    <a:srgbClr val="2F93D1"/>
    <a:srgbClr val="31357F"/>
    <a:srgbClr val="6D6DF3"/>
    <a:srgbClr val="6464F2"/>
    <a:srgbClr val="3597D3"/>
    <a:srgbClr val="3F9CD5"/>
    <a:srgbClr val="49A1D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98" autoAdjust="0"/>
    <p:restoredTop sz="91654" autoAdjust="0"/>
  </p:normalViewPr>
  <p:slideViewPr>
    <p:cSldViewPr>
      <p:cViewPr varScale="1">
        <p:scale>
          <a:sx n="67" d="100"/>
          <a:sy n="67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2A40C-193C-4AE9-B4F2-90BF0A059BAD}" type="datetimeFigureOut">
              <a:rPr lang="ru-RU"/>
              <a:pPr>
                <a:defRPr/>
              </a:pPr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927A3-8462-4A37-B94B-A7493DDD88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63AC6-E5A4-4BF7-B412-D8F2E68BF15E}" type="datetimeFigureOut">
              <a:rPr lang="ru-RU"/>
              <a:pPr>
                <a:defRPr/>
              </a:pPr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4EA20-44F5-406C-AF59-AC566B7EF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E511A-8743-491F-9436-513FBC056C70}" type="datetimeFigureOut">
              <a:rPr lang="ru-RU"/>
              <a:pPr>
                <a:defRPr/>
              </a:pPr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F47FA-8F4C-43FD-A2E5-8C8127790E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84EEF-2D65-4827-AD33-0A648DB7B66E}" type="datetimeFigureOut">
              <a:rPr lang="ru-RU"/>
              <a:pPr>
                <a:defRPr/>
              </a:pPr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853FE-77D9-4091-A58D-A1408BB05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D0A1F-D89E-4A1A-BDBF-975704F0CC4F}" type="datetimeFigureOut">
              <a:rPr lang="ru-RU"/>
              <a:pPr>
                <a:defRPr/>
              </a:pPr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3D61D-15C3-4D20-AEAC-8E3DCE221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FBDDD-EC84-4F46-9E90-7178E4713B79}" type="datetimeFigureOut">
              <a:rPr lang="ru-RU"/>
              <a:pPr>
                <a:defRPr/>
              </a:pPr>
              <a:t>04.05.2018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CAD3F-B4D9-4F73-AFD5-F69E1BBF2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53369-F464-4648-BFCA-A5BC0A762AEA}" type="datetimeFigureOut">
              <a:rPr lang="ru-RU"/>
              <a:pPr>
                <a:defRPr/>
              </a:pPr>
              <a:t>04.05.2018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A658D-5692-469A-9719-A14241F1F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99AAD-DBD7-4C69-B29B-5E6D181EA05C}" type="datetimeFigureOut">
              <a:rPr lang="ru-RU"/>
              <a:pPr>
                <a:defRPr/>
              </a:pPr>
              <a:t>04.05.2018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7004B-F83E-469D-9EEA-6DC74C2FC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D15F6-50CA-4D65-AD46-CBE5E2EF00E6}" type="datetimeFigureOut">
              <a:rPr lang="ru-RU"/>
              <a:pPr>
                <a:defRPr/>
              </a:pPr>
              <a:t>04.05.2018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4C53E-B6E5-49E3-A67F-DBC6213BC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D6156-821A-4939-91BA-63FA9E4DA64E}" type="datetimeFigureOut">
              <a:rPr lang="ru-RU"/>
              <a:pPr>
                <a:defRPr/>
              </a:pPr>
              <a:t>04.05.2018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CA245-2AEC-4F75-84CF-637C14703C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58B04-10C2-46AE-85E7-7DD8B156DC27}" type="datetimeFigureOut">
              <a:rPr lang="ru-RU"/>
              <a:pPr>
                <a:defRPr/>
              </a:pPr>
              <a:t>04.05.2018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7920E-4341-4922-92F1-99D496D124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6B7194-F51D-4715-98DA-E7DAAE9D5343}" type="datetimeFigureOut">
              <a:rPr lang="ru-RU"/>
              <a:pPr>
                <a:defRPr/>
              </a:pPr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20A942-8080-4034-9003-B1738690F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blipFill dpi="0" rotWithShape="1">
            <a:blip r:embed="rId13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2000" contrast="25000"/>
            </a:blip>
            <a:srcRect/>
            <a:tile tx="0" ty="0" sx="100000" sy="100000" flip="none" algn="ctr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4" name="Picture 18" descr="http://www.seasprayaustralianlabradoodles.com/Guardian_Home_Program_files/pink-floral-border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21526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8" descr="http://www.seasprayaustralianlabradoodles.com/Guardian_Home_Program_files/pink-floral-border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43725" y="0"/>
            <a:ext cx="22002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8" descr="http://www.seasprayaustralianlabradoodles.com/Guardian_Home_Program_files/pink-floral-border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91350" y="4657725"/>
            <a:ext cx="21526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8" descr="http://www.seasprayaustralianlabradoodles.com/Guardian_Home_Program_files/pink-floral-border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4705350"/>
            <a:ext cx="22002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dirty="0" smtClean="0"/>
              <a:t>ОРГАНИЗАЦИЯ ПРЕДМЕТНО-ПРОСТРАНСТВЕННОЙ РАЗВИВАЮЩЕЙ СРЕДЫ В МКДОУ </a:t>
            </a:r>
            <a:r>
              <a:rPr lang="ru-RU" dirty="0" err="1" smtClean="0"/>
              <a:t>д</a:t>
            </a:r>
            <a:r>
              <a:rPr lang="ru-RU" dirty="0" smtClean="0"/>
              <a:t>/с «ЮЛДЫЗ»</a:t>
            </a:r>
          </a:p>
        </p:txBody>
      </p:sp>
      <p:sp>
        <p:nvSpPr>
          <p:cNvPr id="13314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*</a:t>
            </a:r>
            <a:r>
              <a:rPr lang="ru-RU" dirty="0" err="1" smtClean="0"/>
              <a:t>содержательно-насыщенность</a:t>
            </a:r>
            <a:endParaRPr lang="ru-RU" dirty="0" smtClean="0"/>
          </a:p>
          <a:p>
            <a:r>
              <a:rPr lang="ru-RU" dirty="0" smtClean="0"/>
              <a:t>*</a:t>
            </a:r>
            <a:r>
              <a:rPr lang="ru-RU" dirty="0" err="1" smtClean="0"/>
              <a:t>полифункциональность</a:t>
            </a:r>
            <a:endParaRPr lang="ru-RU" dirty="0" smtClean="0"/>
          </a:p>
          <a:p>
            <a:r>
              <a:rPr lang="ru-RU" dirty="0" smtClean="0"/>
              <a:t>*</a:t>
            </a:r>
            <a:r>
              <a:rPr lang="ru-RU" dirty="0" err="1" smtClean="0"/>
              <a:t>трансформируемость</a:t>
            </a:r>
            <a:endParaRPr lang="ru-RU" dirty="0" smtClean="0"/>
          </a:p>
          <a:p>
            <a:r>
              <a:rPr lang="ru-RU" dirty="0" smtClean="0"/>
              <a:t>*вариативность</a:t>
            </a:r>
          </a:p>
          <a:p>
            <a:r>
              <a:rPr lang="ru-RU" dirty="0" smtClean="0"/>
              <a:t>*доступность</a:t>
            </a:r>
          </a:p>
          <a:p>
            <a:r>
              <a:rPr lang="ru-RU" dirty="0" smtClean="0"/>
              <a:t>*безопасность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332656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ПОЗНАВАТЕЛЬНОЕ РАЗВИТИЕ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980728"/>
            <a:ext cx="64087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*</a:t>
            </a:r>
            <a:r>
              <a:rPr lang="ru-RU" sz="2000" dirty="0" smtClean="0"/>
              <a:t>центр краеведения</a:t>
            </a:r>
          </a:p>
          <a:p>
            <a:r>
              <a:rPr lang="ru-RU" sz="2000" dirty="0" smtClean="0"/>
              <a:t>*центр математического развития</a:t>
            </a:r>
          </a:p>
          <a:p>
            <a:r>
              <a:rPr lang="ru-RU" sz="2000" dirty="0" smtClean="0"/>
              <a:t>*центр экспериментирования                                                                                                                                                                                    Наши маленькие исследователи проводят несложные опыты, познают окружающий их мир.</a:t>
            </a:r>
          </a:p>
        </p:txBody>
      </p:sp>
      <p:pic>
        <p:nvPicPr>
          <p:cNvPr id="5" name="Picture 2" descr="C:\Users\Амирхан\Downloads\IMG_2423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3568" y="2564904"/>
            <a:ext cx="3384376" cy="3744416"/>
          </a:xfrm>
          <a:prstGeom prst="rect">
            <a:avLst/>
          </a:prstGeom>
          <a:noFill/>
        </p:spPr>
      </p:pic>
      <p:pic>
        <p:nvPicPr>
          <p:cNvPr id="6" name="Picture 3" descr="C:\Users\Амирхан\Downloads\IMG_2426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16016" y="2564904"/>
            <a:ext cx="3672408" cy="37444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864095"/>
          </a:xfrm>
        </p:spPr>
        <p:txBody>
          <a:bodyPr/>
          <a:lstStyle/>
          <a:p>
            <a:pPr>
              <a:buNone/>
            </a:pPr>
            <a:r>
              <a:rPr lang="ru-RU" sz="3600" dirty="0" smtClean="0">
                <a:solidFill>
                  <a:schemeClr val="accent2"/>
                </a:solidFill>
              </a:rPr>
              <a:t>                        РЕЧЕВОЕ РАЗВИТИЕ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332656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268760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центр «Здравствуй, книжка!»</a:t>
            </a:r>
          </a:p>
          <a:p>
            <a:r>
              <a:rPr lang="ru-RU" sz="2400" dirty="0" smtClean="0"/>
              <a:t>*логопедический уголок</a:t>
            </a:r>
          </a:p>
        </p:txBody>
      </p:sp>
      <p:pic>
        <p:nvPicPr>
          <p:cNvPr id="7" name="Picture 2" descr="C:\Users\Амирхан\Downloads\IMG_243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7200" y="2420889"/>
            <a:ext cx="4040188" cy="388843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860032" y="1268760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Что за чудо эти книжки!                                                                                                                                                                            Очень любят их детишки!</a:t>
            </a:r>
          </a:p>
        </p:txBody>
      </p:sp>
      <p:pic>
        <p:nvPicPr>
          <p:cNvPr id="9" name="Picture 3" descr="C:\Users\Амирхан\Downloads\IMG_244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45025" y="2420888"/>
            <a:ext cx="4041775" cy="37444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dirty="0" smtClean="0"/>
              <a:t>СОЦИАЛЬНО-КОММУНИКАТИВНОЕ РАЗВИТИЕ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*игротека</a:t>
            </a: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40"/>
          </a:xfrm>
        </p:spPr>
        <p:txBody>
          <a:bodyPr/>
          <a:lstStyle/>
          <a:p>
            <a:r>
              <a:rPr lang="ru-RU" sz="2000" dirty="0" smtClean="0"/>
              <a:t>Хороши у нас игрушки -                                                                                                                                                                                     Куклы, мишки, погремушки.                                                                                                                                                                                Поиграем и потом                                                                                                                                                                                         все на место уберем.</a:t>
            </a:r>
          </a:p>
          <a:p>
            <a:endParaRPr lang="ru-RU" dirty="0"/>
          </a:p>
        </p:txBody>
      </p:sp>
      <p:pic>
        <p:nvPicPr>
          <p:cNvPr id="5" name="Picture 3" descr="C:\Users\Амирхан\Downloads\IMG_245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9552" y="2996952"/>
            <a:ext cx="4038600" cy="3384376"/>
          </a:xfrm>
          <a:prstGeom prst="rect">
            <a:avLst/>
          </a:prstGeom>
          <a:noFill/>
        </p:spPr>
      </p:pic>
      <p:pic>
        <p:nvPicPr>
          <p:cNvPr id="6" name="Picture 2" descr="C:\Users\Амирхан\Downloads\IMG_2449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88024" y="1412776"/>
            <a:ext cx="3888432" cy="503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5697" y="260648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УГОЛОК ПРИРОДЫ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556792"/>
            <a:ext cx="3600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У нас почти зеленый сад                                                                                                                                                                       В природном уголке.                                                                                                                                                                                  Здесь потрудиться каждый рад,                                                                                                                                                                                           С орудием в руке!</a:t>
            </a:r>
          </a:p>
        </p:txBody>
      </p:sp>
      <p:pic>
        <p:nvPicPr>
          <p:cNvPr id="5" name="Picture 2" descr="C:\Users\Амирхан\Downloads\IMG_242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07904" y="1052736"/>
            <a:ext cx="4656832" cy="53285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531813" y="14288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C00000"/>
                </a:solidFill>
              </a:rPr>
              <a:t>ФИЗИЧЕСКОЕ РАЗВИТИЕ</a:t>
            </a:r>
            <a:endParaRPr lang="ru-RU" dirty="0" smtClean="0">
              <a:latin typeface="Arial" charset="0"/>
            </a:endParaRPr>
          </a:p>
        </p:txBody>
      </p:sp>
      <p:sp>
        <p:nvSpPr>
          <p:cNvPr id="21506" name="Rectangle 3"/>
          <p:cNvSpPr>
            <a:spLocks noGrp="1"/>
          </p:cNvSpPr>
          <p:nvPr>
            <p:ph idx="1"/>
          </p:nvPr>
        </p:nvSpPr>
        <p:spPr>
          <a:xfrm>
            <a:off x="611188" y="1341438"/>
            <a:ext cx="8229600" cy="424815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ru-RU" sz="2400" dirty="0" smtClean="0"/>
              <a:t> Если день начать с зарядки,                                                                                                                                                                                                                   Значит будет все в порядке!</a:t>
            </a:r>
            <a:endParaRPr lang="ru-RU" sz="2400" dirty="0" smtClean="0">
              <a:latin typeface="Arial" charset="0"/>
            </a:endParaRPr>
          </a:p>
        </p:txBody>
      </p:sp>
      <p:pic>
        <p:nvPicPr>
          <p:cNvPr id="5" name="Picture 2" descr="C:\Users\Амирхан\Downloads\IMG_2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412776"/>
            <a:ext cx="3600400" cy="4824536"/>
          </a:xfrm>
          <a:prstGeom prst="rect">
            <a:avLst/>
          </a:prstGeom>
          <a:noFill/>
        </p:spPr>
      </p:pic>
      <p:pic>
        <p:nvPicPr>
          <p:cNvPr id="6" name="Picture 3" descr="C:\Users\Амирхан\Downloads\IMG_243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2420888"/>
            <a:ext cx="438983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СТРОИТЕЛЬНЫЙ ЦЕНТР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3717032"/>
            <a:ext cx="6768752" cy="3140968"/>
          </a:xfrm>
        </p:spPr>
        <p:txBody>
          <a:bodyPr/>
          <a:lstStyle/>
          <a:p>
            <a:pPr marL="0" indent="0" algn="ctr">
              <a:buNone/>
            </a:pPr>
            <a:r>
              <a:rPr lang="ru-RU" sz="9600" dirty="0" smtClean="0"/>
              <a:t> </a:t>
            </a:r>
            <a:r>
              <a:rPr lang="ru-RU" sz="4000" dirty="0" smtClean="0"/>
              <a:t> </a:t>
            </a:r>
            <a:endParaRPr lang="ru-RU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40152" y="1844824"/>
            <a:ext cx="28083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Раз, два, три – сложу детали,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Чтоб они ракетой стали.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Из конструктора такого,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Можно сделать что угодно.</a:t>
            </a:r>
          </a:p>
        </p:txBody>
      </p:sp>
      <p:pic>
        <p:nvPicPr>
          <p:cNvPr id="5" name="Picture 2" descr="C:\Users\Амирхан\Downloads\IMG_243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79264" y="1600200"/>
            <a:ext cx="4728840" cy="48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0731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УГОЛОК БЕЗОПАСНОСТИ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О безопасности в пути,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На улице и дома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Мы будем, знаю, говорить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Сегодня в садике снова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6" name="Picture 2" descr="C:\Users\Амирхан\Downloads\IMG_24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484784"/>
            <a:ext cx="4608512" cy="2280766"/>
          </a:xfrm>
          <a:prstGeom prst="rect">
            <a:avLst/>
          </a:prstGeom>
          <a:noFill/>
        </p:spPr>
      </p:pic>
      <p:pic>
        <p:nvPicPr>
          <p:cNvPr id="7" name="Picture 3" descr="C:\Users\Амирхан\Downloads\IMG_24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861048"/>
            <a:ext cx="4680520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72858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476672"/>
            <a:ext cx="7200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Основной задачей воспитания дошкольников является создание у детей чувства эмоционального комфорта и психологической защищенности. 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Поэтому очень важна среда, в которой проходит </a:t>
            </a:r>
            <a:r>
              <a:rPr lang="ru-RU" sz="2800" dirty="0" err="1" smtClean="0">
                <a:solidFill>
                  <a:srgbClr val="7030A0"/>
                </a:solidFill>
              </a:rPr>
              <a:t>воспитательно</a:t>
            </a:r>
            <a:r>
              <a:rPr lang="ru-RU" sz="2800" dirty="0" smtClean="0">
                <a:solidFill>
                  <a:srgbClr val="7030A0"/>
                </a:solidFill>
              </a:rPr>
              <a:t> – образовательный процесс. 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В детском саду «</a:t>
            </a:r>
            <a:r>
              <a:rPr lang="ru-RU" sz="2800" dirty="0" err="1" smtClean="0">
                <a:solidFill>
                  <a:srgbClr val="7030A0"/>
                </a:solidFill>
              </a:rPr>
              <a:t>Юлдыз</a:t>
            </a:r>
            <a:r>
              <a:rPr lang="ru-RU" sz="2800" dirty="0" smtClean="0">
                <a:solidFill>
                  <a:srgbClr val="7030A0"/>
                </a:solidFill>
              </a:rPr>
              <a:t>»  ППР среда обеспечивает развитие, воспитание и обучение детей.</a:t>
            </a:r>
          </a:p>
          <a:p>
            <a:endParaRPr lang="ru-RU" sz="2800" dirty="0" smtClean="0">
              <a:solidFill>
                <a:srgbClr val="7030A0"/>
              </a:solidFill>
            </a:endParaRPr>
          </a:p>
          <a:p>
            <a:r>
              <a:rPr lang="ru-RU" sz="2800" b="1" dirty="0" smtClean="0">
                <a:solidFill>
                  <a:srgbClr val="7030A0"/>
                </a:solidFill>
              </a:rPr>
              <a:t>                СПАСИБО ЗА ВНИМАНИЕ!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окина Л. П. Цветы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Цветы</Template>
  <TotalTime>1006</TotalTime>
  <Words>223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Фокина Л. П. Цветы</vt:lpstr>
      <vt:lpstr>ОРГАНИЗАЦИЯ ПРЕДМЕТНО-ПРОСТРАНСТВЕННОЙ РАЗВИВАЮЩЕЙ СРЕДЫ В МКДОУ д/с «ЮЛДЫЗ»</vt:lpstr>
      <vt:lpstr>Слайд 2</vt:lpstr>
      <vt:lpstr>Слайд 3</vt:lpstr>
      <vt:lpstr>СОЦИАЛЬНО-КОММУНИКАТИВНОЕ РАЗВИТИЕ *игротека</vt:lpstr>
      <vt:lpstr>Слайд 5</vt:lpstr>
      <vt:lpstr>ФИЗИЧЕСКОЕ РАЗВИТИЕ</vt:lpstr>
      <vt:lpstr>СТРОИТЕЛЬНЫЙ ЦЕНТР</vt:lpstr>
      <vt:lpstr>УГОЛОК БЕЗОПАСНОСТИ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</dc:creator>
  <cp:lastModifiedBy>Альбина</cp:lastModifiedBy>
  <cp:revision>120</cp:revision>
  <dcterms:created xsi:type="dcterms:W3CDTF">2013-11-25T18:11:12Z</dcterms:created>
  <dcterms:modified xsi:type="dcterms:W3CDTF">2018-05-04T14:17:14Z</dcterms:modified>
</cp:coreProperties>
</file>